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SITRANS: Sistema de Gestión de Transporte Escolar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Presentado por: Ayol Nayely y Galeas Emily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Docente: Ing. Yadira Franco 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Fecha: 30/07/2025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Sistema Funcional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exitosa de rutas y estudiantes.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6040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Interfaz Amigable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intuitivo y fácil de usar.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87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Validaciones Robustas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Funcionalidades y datos corregidos.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Confiabilidad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 en la nube para disponibilidad.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20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Descripción del Proyecto SITRANS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6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Sistema de Escritorio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67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desarrollada en Java con Swing.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de datos MySQL en Clever Cloud.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886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467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Optimizar rutas, registro y monitoreo de estudiantes.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Mejorar eficiencia en el traslado.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5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Roles y Acceso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1820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877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780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5481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8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Administrador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77559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total del sistema.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1820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6877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3780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5481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28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 de Ruta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77559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Supervisión y alertas.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71820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6877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3780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A6ED8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548182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28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Conductor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77559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Gestión de rutas asignadas.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5650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Acceso intuitivo y fácil de entender mediante Login.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6473"/>
            <a:ext cx="5678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337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sistema de escritorio para gestión de transporte escolar.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1133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Diseñar interfaz intuitiva con roles diferenciados.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funcionalidades y validaciones.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Análisis del Problema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Ineficiente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 de documentos y tiempo.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3510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Necesidad de Digitalización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Mejorar acceso y administración.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Beneficios del Sistema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Eficiencia, reducción de insumos, auditorías fáciles.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838"/>
            <a:ext cx="9145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Requisitos del Sistema: Funcionales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245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564725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6884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Acceso y Salida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Conductor: Iniciar/cerrar sesión.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4245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564725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6884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de Rutas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Administrador: Registrar, actualizar, eliminar rutas.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3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Visualización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Conductor: Ver estudiantes y rutas asignadas.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35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2920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Gestión de Estudiantes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Administrador: Registrar, actualizar, eliminar estudiantes.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910"/>
            <a:ext cx="11034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Requisitos del Sistema: Funcionales (Cont.)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317"/>
            <a:ext cx="4196358" cy="2411254"/>
          </a:xfrm>
          <a:prstGeom prst="roundRect">
            <a:avLst>
              <a:gd name="adj" fmla="val 39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52079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6445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Alertas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91847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Administrador: Recibir alertas de retrasos/emergencias.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90317"/>
            <a:ext cx="4196358" cy="2411254"/>
          </a:xfrm>
          <a:prstGeom prst="roundRect">
            <a:avLst>
              <a:gd name="adj" fmla="val 39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52079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6445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Reportes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91847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Administrador: Consultar reportes estadísticos.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90317"/>
            <a:ext cx="4196358" cy="2411254"/>
          </a:xfrm>
          <a:prstGeom prst="roundRect">
            <a:avLst>
              <a:gd name="adj" fmla="val 3951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52079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82567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6445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Actualización de Ruta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91847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Conductor: Actualizar estado de la ruta.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7313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Tecnologías Utilizadas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Swing, MySQL (Clever Cloud), JDBC, IntelliJ, Launch4j, GitHub.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05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Diseño de Interfaz y Base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Interfaz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86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de paneles con Java Swing.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161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Mockup inicial disponible.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705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Base de Datos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2862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con 6 tablas interconectadas.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2161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Tablas: Conductores, Monitores, Rutas, Estudiantes, Alertas, Administradores.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2025-07-31T03:49:29Z</dcterms:created>
  <dcterms:modified xsi:type="dcterms:W3CDTF">2025-07-31T03:49:29Z</dcterms:modified>
</cp:coreProperties>
</file>